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7466-E4EC-47AC-BDA7-2A8AC4DE3B4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0E1D-04FF-488C-B2EF-65FC83811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7466-E4EC-47AC-BDA7-2A8AC4DE3B4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0E1D-04FF-488C-B2EF-65FC83811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9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СТУДЕНЧЕСКИЙ НАУЧНЫЙ КРУЖОК    КАФЕДРЫ "ЗАЩИТА РАСТЕНИЙ И ПЛОДООВОЩЕВОДСТВО"</a:t>
            </a: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Работа студенческого научного кружка осуществляется согласно ежегодному плану, результаты работы СНК предоставляются в годовом отчете о деятельности кружка и НИРС</a:t>
            </a:r>
            <a:r>
              <a:rPr lang="ru-RU" smtClean="0"/>
              <a:t>.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Согласно данным направлениям проводятся исследования, результаты которых докладываются на заседаниях СНК и, в дальнейшем, на конференциях, круглых столах, семинарах. Ежегодно на кафедре проходит студенческая научная конференция, в которой активное участие принимают студенты, магистры и аспиранты.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8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4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5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3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1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2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39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СТУДЕНЧЕСКИЙ НАУЧНЫЙ КРУЖОК    КАФЕДРЫ "ЗАЩИТА РАСТЕНИЙ И ПЛОДООВОЩЕВОДСТВО"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студенческого научного кружка осуществляется согласно ежегодному плану, результаты работы СНК предоставляются в годовом отчете о деятельности кружка и НИРС.</vt:lpstr>
      <vt:lpstr>Презентация PowerPoint</vt:lpstr>
      <vt:lpstr>Согласно данным направлениям проводятся исследования, результаты которых докладываются на заседаниях СНК и, в дальнейшем, на конференциях, круглых столах, семинарах. Ежегодно на кафедре проходит студенческая научная конференция, в которой активное участие принимают студенты, магистры и аспиранты.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НАУЧНЫЙ КРУЖОК    КАФЕДРЫ "ЗАЩИТА РАСТЕНИЙ И ПЛОДООВОЩЕВОДСТВО" </dc:title>
  <dc:creator>Халтурин</dc:creator>
  <cp:lastModifiedBy>Халтурин</cp:lastModifiedBy>
  <cp:revision>1</cp:revision>
  <dcterms:created xsi:type="dcterms:W3CDTF">2019-03-20T06:15:35Z</dcterms:created>
  <dcterms:modified xsi:type="dcterms:W3CDTF">2019-03-20T06:15:35Z</dcterms:modified>
</cp:coreProperties>
</file>